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83" r:id="rId3"/>
    <p:sldId id="292" r:id="rId4"/>
    <p:sldId id="300" r:id="rId5"/>
    <p:sldId id="301" r:id="rId6"/>
    <p:sldId id="305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2" r:id="rId15"/>
    <p:sldId id="303" r:id="rId16"/>
    <p:sldId id="304" r:id="rId17"/>
    <p:sldId id="306" r:id="rId18"/>
    <p:sldId id="307" r:id="rId19"/>
    <p:sldId id="309" r:id="rId20"/>
    <p:sldId id="310" r:id="rId21"/>
    <p:sldId id="311" r:id="rId22"/>
    <p:sldId id="31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615D"/>
    <a:srgbClr val="FF130D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4284" autoAdjust="0"/>
    <p:restoredTop sz="94660"/>
  </p:normalViewPr>
  <p:slideViewPr>
    <p:cSldViewPr>
      <p:cViewPr>
        <p:scale>
          <a:sx n="120" d="100"/>
          <a:sy n="120" d="100"/>
        </p:scale>
        <p:origin x="-1290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0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3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1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7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7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1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6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5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FC771-AF5E-41FC-9A6C-BC59F31402BD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A8087-CAF9-45C0-B6B1-85E9A51A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4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Assortivity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HIV Tested Positive Status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[0.6, 0.3, 0.1],</a:t>
            </a:r>
          </a:p>
          <a:p>
            <a:r>
              <a:rPr lang="en-US" sz="1600" dirty="0" smtClean="0"/>
              <a:t>[0.1, 0.6, 0.3],</a:t>
            </a:r>
          </a:p>
          <a:p>
            <a:r>
              <a:rPr lang="en-US" sz="1600" dirty="0"/>
              <a:t>[</a:t>
            </a:r>
            <a:r>
              <a:rPr lang="en-US" sz="1600" dirty="0" smtClean="0"/>
              <a:t>0.1, 0.3, 0.6]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5380672"/>
            <a:ext cx="3581400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Instead of having off diagonal relationships be non-spreading, we increased the distribution of relationships that can spread the disease.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291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[0.5, 0.4, 0.1],</a:t>
            </a:r>
          </a:p>
          <a:p>
            <a:r>
              <a:rPr lang="en-US" sz="1600" dirty="0" smtClean="0"/>
              <a:t>[0.1, 0.5, 0.4],</a:t>
            </a:r>
          </a:p>
          <a:p>
            <a:r>
              <a:rPr lang="en-US" sz="1600" dirty="0"/>
              <a:t>[</a:t>
            </a:r>
            <a:r>
              <a:rPr lang="en-US" sz="1600" dirty="0" smtClean="0"/>
              <a:t>0.1, 0.4, 0.5]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5775873"/>
            <a:ext cx="35814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More from the diagonals to the spreading type relationships causes continued increase in the spread.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10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[0.5, 0.5, 0.5],</a:t>
            </a:r>
          </a:p>
          <a:p>
            <a:r>
              <a:rPr lang="en-US" sz="1600" dirty="0" smtClean="0"/>
              <a:t>[0.5, 0.5, 0.5],</a:t>
            </a:r>
          </a:p>
          <a:p>
            <a:r>
              <a:rPr lang="en-US" sz="1600" dirty="0"/>
              <a:t>[</a:t>
            </a:r>
            <a:r>
              <a:rPr lang="en-US" sz="1600" dirty="0" smtClean="0"/>
              <a:t>0.5, 0.5, 0.5]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431518"/>
            <a:ext cx="4114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The same as NO_GROUPS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8662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86400" y="5715000"/>
            <a:ext cx="35814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More to the spreading relationships but not as much increase in the disease as one might expect.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[0.3, 0.6, 0.1],</a:t>
            </a:r>
          </a:p>
          <a:p>
            <a:r>
              <a:rPr lang="en-US" sz="1600" dirty="0" smtClean="0"/>
              <a:t>[0.1, 0.3, 0.6],</a:t>
            </a:r>
          </a:p>
          <a:p>
            <a:r>
              <a:rPr lang="en-US" sz="1600" dirty="0"/>
              <a:t>[</a:t>
            </a:r>
            <a:r>
              <a:rPr lang="en-US" sz="1600" dirty="0" smtClean="0"/>
              <a:t>0.1, 0.6, 0.3]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662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86400" y="6107668"/>
            <a:ext cx="35814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The spread is increasing but again not by a lot.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[0.2, 0.7, 0.1],</a:t>
            </a:r>
          </a:p>
          <a:p>
            <a:r>
              <a:rPr lang="en-US" sz="1600" dirty="0" smtClean="0"/>
              <a:t>[0.1, 0.2, 0.7],</a:t>
            </a:r>
          </a:p>
          <a:p>
            <a:r>
              <a:rPr lang="en-US" sz="1600" dirty="0"/>
              <a:t>[</a:t>
            </a:r>
            <a:r>
              <a:rPr lang="en-US" sz="1600" dirty="0" smtClean="0"/>
              <a:t>0.1, 0.7, 0.2]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992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86400" y="6107668"/>
            <a:ext cx="35814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Same deal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[0.1, 0.8, 0.1],</a:t>
            </a:r>
          </a:p>
          <a:p>
            <a:r>
              <a:rPr lang="en-US" sz="1600" dirty="0" smtClean="0"/>
              <a:t>[0.1, 0.1, 0.8],</a:t>
            </a:r>
          </a:p>
          <a:p>
            <a:r>
              <a:rPr lang="en-US" sz="1600" dirty="0"/>
              <a:t>[</a:t>
            </a:r>
            <a:r>
              <a:rPr lang="en-US" sz="1600" dirty="0" smtClean="0"/>
              <a:t>0.1, 0.8, 0.1]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181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86400" y="5715000"/>
            <a:ext cx="358140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Not sure what to make of this.  We can see the zeros limiting relationships being formed which initially causes a reduction in deaths but then the non-zero values take over.</a:t>
            </a:r>
            <a:endParaRPr lang="en-US" sz="1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[0.1, 0.9, 0.0],</a:t>
            </a:r>
          </a:p>
          <a:p>
            <a:r>
              <a:rPr lang="en-US" sz="1600" dirty="0" smtClean="0"/>
              <a:t>[0.1, 0.0, 0.9],</a:t>
            </a:r>
          </a:p>
          <a:p>
            <a:r>
              <a:rPr lang="en-US" sz="1600" dirty="0"/>
              <a:t>[</a:t>
            </a:r>
            <a:r>
              <a:rPr lang="en-US" sz="1600" dirty="0" smtClean="0"/>
              <a:t>0.1, 0.9, 0.0]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3770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210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86400" y="6107668"/>
            <a:ext cx="35814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Checked-in</a:t>
            </a:r>
          </a:p>
          <a:p>
            <a:r>
              <a:rPr lang="en-US" dirty="0" smtClean="0"/>
              <a:t>"</a:t>
            </a:r>
            <a:r>
              <a:rPr lang="en-US" dirty="0" err="1"/>
              <a:t>Probability_Received_Result</a:t>
            </a:r>
            <a:r>
              <a:rPr lang="en-US" dirty="0"/>
              <a:t>" : 0.9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[0.8, 0.1, 0.1],</a:t>
            </a:r>
          </a:p>
          <a:p>
            <a:r>
              <a:rPr lang="en-US" sz="1600" dirty="0" smtClean="0"/>
              <a:t>[0.1, 0.8, 0.1],</a:t>
            </a:r>
          </a:p>
          <a:p>
            <a:r>
              <a:rPr lang="en-US" sz="1600" dirty="0"/>
              <a:t>[</a:t>
            </a:r>
            <a:r>
              <a:rPr lang="en-US" sz="1600" dirty="0" smtClean="0"/>
              <a:t>0.1, 0.1, 0.8]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158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Retest_Until_Positive</a:t>
            </a:r>
            <a:r>
              <a:rPr lang="en-US" dirty="0" smtClean="0"/>
              <a:t> feature was removed and some other things have changed since the first set of slides were created.</a:t>
            </a:r>
          </a:p>
          <a:p>
            <a:r>
              <a:rPr lang="en-US" dirty="0" smtClean="0"/>
              <a:t>On 6/19/2015, we will replace the </a:t>
            </a:r>
            <a:r>
              <a:rPr lang="en-US" dirty="0" err="1" smtClean="0"/>
              <a:t>Retest_Until_Positive</a:t>
            </a:r>
            <a:r>
              <a:rPr lang="en-US" dirty="0" smtClean="0"/>
              <a:t> feature with the </a:t>
            </a:r>
            <a:r>
              <a:rPr lang="en-US" dirty="0" err="1" smtClean="0"/>
              <a:t>Number_Repetitions</a:t>
            </a:r>
            <a:r>
              <a:rPr lang="en-US" dirty="0" smtClean="0"/>
              <a:t> feature in the </a:t>
            </a:r>
            <a:r>
              <a:rPr lang="en-US" dirty="0" err="1" smtClean="0"/>
              <a:t>StandardEventCoordinator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After showing the similarity, we will shorten the runtime of the test.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52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506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86400" y="5943600"/>
            <a:ext cx="35814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"</a:t>
            </a:r>
            <a:r>
              <a:rPr lang="en-US" dirty="0" err="1"/>
              <a:t>Probability_Received_Result</a:t>
            </a:r>
            <a:r>
              <a:rPr lang="en-US" dirty="0"/>
              <a:t>" : </a:t>
            </a:r>
            <a:r>
              <a:rPr lang="en-US" dirty="0" smtClean="0"/>
              <a:t>0.9</a:t>
            </a:r>
          </a:p>
          <a:p>
            <a:r>
              <a:rPr lang="en-US" dirty="0" smtClean="0"/>
              <a:t>“Simulation Duration” : 7300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/>
              <a:t>1.0</a:t>
            </a:r>
            <a:r>
              <a:rPr lang="en-US" sz="1600" dirty="0" smtClean="0"/>
              <a:t>, 0.0, 0.0],</a:t>
            </a:r>
            <a:endParaRPr lang="en-US" sz="1600" dirty="0" smtClean="0"/>
          </a:p>
          <a:p>
            <a:r>
              <a:rPr lang="en-US" sz="1600" dirty="0" smtClean="0"/>
              <a:t>[</a:t>
            </a:r>
            <a:r>
              <a:rPr lang="en-US" sz="1600" dirty="0" smtClean="0"/>
              <a:t>0.0, 1.0, 0.0],</a:t>
            </a:r>
            <a:endParaRPr lang="en-US" sz="1600" dirty="0" smtClean="0"/>
          </a:p>
          <a:p>
            <a:r>
              <a:rPr lang="en-US" sz="1600" dirty="0"/>
              <a:t>[</a:t>
            </a:r>
            <a:r>
              <a:rPr lang="en-US" sz="1600" dirty="0" smtClean="0"/>
              <a:t>0.0, 0.0, </a:t>
            </a:r>
            <a:r>
              <a:rPr lang="en-US" sz="1600" dirty="0" smtClean="0"/>
              <a:t>1.0</a:t>
            </a:r>
            <a:r>
              <a:rPr lang="en-US" sz="1600" dirty="0" smtClean="0"/>
              <a:t>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638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Form Relationships Based On </a:t>
            </a:r>
            <a:br>
              <a:rPr lang="en-US" dirty="0" smtClean="0"/>
            </a:br>
            <a:r>
              <a:rPr lang="en-US" dirty="0" smtClean="0"/>
              <a:t>Tested Positive for HIV Status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47800" y="1524000"/>
            <a:ext cx="6324600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Goal: </a:t>
            </a:r>
            <a:r>
              <a:rPr lang="en-US" i="1" dirty="0" smtClean="0"/>
              <a:t>See how the impact of forming relationships based on the individual receiving the results from HIV Test affects the spread of the disease. This is different from HIV_TESTED_POSITIVE_STATUS in that the person needs to have been tested AND received the results versus just being tested.</a:t>
            </a:r>
          </a:p>
          <a:p>
            <a:endParaRPr lang="en-US" i="1" dirty="0" smtClean="0"/>
          </a:p>
          <a:p>
            <a:r>
              <a:rPr lang="en-US" i="1" u="sng" dirty="0" smtClean="0"/>
              <a:t>Expect:</a:t>
            </a:r>
            <a:r>
              <a:rPr lang="en-US" i="1" dirty="0" smtClean="0"/>
              <a:t> Forming relationships with like status should reduce the spread of the disease.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209800" y="410587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Re-occurring </a:t>
            </a:r>
            <a:r>
              <a:rPr lang="en-US" dirty="0" err="1" smtClean="0"/>
              <a:t>HIVRapidHIVDiagnostic</a:t>
            </a:r>
            <a:r>
              <a:rPr lang="en-US" dirty="0" smtClean="0"/>
              <a:t>  so that we can test people on are infected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25% of population infected at outbreak.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Population = </a:t>
            </a:r>
            <a:r>
              <a:rPr lang="en-US" dirty="0" smtClean="0"/>
              <a:t>175,000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35596" y="5489138"/>
            <a:ext cx="399660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Overridden from Defaults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Report_Relationship_Start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: 1,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PFA_Cum_Prob_Selection_Threshold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0.2, 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PFA_Update_Period_Transitory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: 30,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PFA_Update_Period_Informal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: 30,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PFA_Update_Period_Marital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  : 30</a:t>
            </a:r>
          </a:p>
        </p:txBody>
      </p:sp>
    </p:spTree>
    <p:extLst>
      <p:ext uri="{BB962C8B-B14F-4D97-AF65-F5344CB8AC3E}">
        <p14:creationId xmlns:p14="http://schemas.microsoft.com/office/powerpoint/2010/main" val="1555317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00200"/>
            <a:ext cx="9107805" cy="485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242390"/>
            <a:ext cx="35814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Similar to previous baseline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62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[0.8, 0.1, 0.1],</a:t>
            </a:r>
            <a:endParaRPr lang="en-US" sz="1600" dirty="0" smtClean="0"/>
          </a:p>
          <a:p>
            <a:r>
              <a:rPr lang="en-US" sz="1600" dirty="0" smtClean="0"/>
              <a:t>[</a:t>
            </a:r>
            <a:r>
              <a:rPr lang="en-US" sz="1600" dirty="0" smtClean="0"/>
              <a:t>0.1, 0.8, 0.1],</a:t>
            </a:r>
            <a:endParaRPr lang="en-US" sz="1600" dirty="0" smtClean="0"/>
          </a:p>
          <a:p>
            <a:r>
              <a:rPr lang="en-US" sz="1600" dirty="0"/>
              <a:t>[</a:t>
            </a:r>
            <a:r>
              <a:rPr lang="en-US" sz="1600" dirty="0" smtClean="0"/>
              <a:t>0.1, 0.1, 0.8]</a:t>
            </a:r>
            <a:endParaRPr lang="en-US" sz="1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206" y="4572000"/>
            <a:ext cx="4038600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33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00200"/>
            <a:ext cx="9107805" cy="485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smtClean="0"/>
              <a:t>1.0</a:t>
            </a:r>
            <a:r>
              <a:rPr lang="en-US" sz="1600" dirty="0" smtClean="0"/>
              <a:t>, 0.0, 0.0],</a:t>
            </a:r>
            <a:endParaRPr lang="en-US" sz="1600" dirty="0" smtClean="0"/>
          </a:p>
          <a:p>
            <a:r>
              <a:rPr lang="en-US" sz="1600" dirty="0" smtClean="0"/>
              <a:t>[</a:t>
            </a:r>
            <a:r>
              <a:rPr lang="en-US" sz="1600" dirty="0" smtClean="0"/>
              <a:t>0.0, 1.0, 0.0],</a:t>
            </a:r>
            <a:endParaRPr lang="en-US" sz="1600" dirty="0" smtClean="0"/>
          </a:p>
          <a:p>
            <a:r>
              <a:rPr lang="en-US" sz="1600" dirty="0"/>
              <a:t>[</a:t>
            </a:r>
            <a:r>
              <a:rPr lang="en-US" sz="1600" dirty="0" smtClean="0"/>
              <a:t>0.0, 0.0, </a:t>
            </a:r>
            <a:r>
              <a:rPr lang="en-US" sz="1600" dirty="0" smtClean="0"/>
              <a:t>1.0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581400" y="5486400"/>
            <a:ext cx="54864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“Simulation Duration” : 3000</a:t>
            </a:r>
          </a:p>
          <a:p>
            <a:r>
              <a:rPr lang="en-US" dirty="0" smtClean="0"/>
              <a:t>Reducing the duration from 7300 to 3000  shortens the run time from over 5 minutes to less than 2.5 minutes.  I tried 2000 but it did not show enough difference.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00200"/>
            <a:ext cx="9107805" cy="485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62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[0.8, 0.1, 0.1],</a:t>
            </a:r>
            <a:endParaRPr lang="en-US" sz="1600" dirty="0" smtClean="0"/>
          </a:p>
          <a:p>
            <a:r>
              <a:rPr lang="en-US" sz="1600" dirty="0" smtClean="0"/>
              <a:t>[</a:t>
            </a:r>
            <a:r>
              <a:rPr lang="en-US" sz="1600" dirty="0" smtClean="0"/>
              <a:t>0.1, 0.8, 0.1],</a:t>
            </a:r>
            <a:endParaRPr lang="en-US" sz="1600" dirty="0" smtClean="0"/>
          </a:p>
          <a:p>
            <a:r>
              <a:rPr lang="en-US" sz="1600" dirty="0"/>
              <a:t>[</a:t>
            </a:r>
            <a:r>
              <a:rPr lang="en-US" sz="1600" dirty="0" smtClean="0"/>
              <a:t>0.1, 0.1, 0.8]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5943600"/>
            <a:ext cx="35814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“Simulation Duration” : 3000</a:t>
            </a:r>
          </a:p>
          <a:p>
            <a:r>
              <a:rPr lang="en-US" b="1" dirty="0" smtClean="0"/>
              <a:t>Checked-In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1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5257800"/>
            <a:ext cx="3657600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Notice the constant rate of events. These are HIV Testing events that occur every 200 days.  No mixed relationships means less spread of infection.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[1.0, 0.0, 0.0],</a:t>
            </a:r>
          </a:p>
          <a:p>
            <a:r>
              <a:rPr lang="en-US" sz="1600" dirty="0" smtClean="0"/>
              <a:t>[0.0, 1.0, 0.0],</a:t>
            </a:r>
          </a:p>
          <a:p>
            <a:r>
              <a:rPr lang="en-US" sz="1600" dirty="0"/>
              <a:t>[0.0, </a:t>
            </a:r>
            <a:r>
              <a:rPr lang="en-US" sz="1600" dirty="0" smtClean="0"/>
              <a:t>0.0</a:t>
            </a:r>
            <a:r>
              <a:rPr lang="en-US" sz="1600" dirty="0"/>
              <a:t>, </a:t>
            </a:r>
            <a:r>
              <a:rPr lang="en-US" sz="1600" dirty="0" smtClean="0"/>
              <a:t>1.0]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4848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15000" y="5646687"/>
            <a:ext cx="29718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Change the HIV Test to every 1000 days and see increase in infection and deaths.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[1.0, 0.0, 0.0],</a:t>
            </a:r>
          </a:p>
          <a:p>
            <a:r>
              <a:rPr lang="en-US" sz="1600" dirty="0" smtClean="0"/>
              <a:t>[0.0, 1.0, 0.0],</a:t>
            </a:r>
          </a:p>
          <a:p>
            <a:r>
              <a:rPr lang="en-US" sz="1600" dirty="0"/>
              <a:t>[0.0, </a:t>
            </a:r>
            <a:r>
              <a:rPr lang="en-US" sz="1600" dirty="0" smtClean="0"/>
              <a:t>0.0</a:t>
            </a:r>
            <a:r>
              <a:rPr lang="en-US" sz="1600" dirty="0"/>
              <a:t>, </a:t>
            </a:r>
            <a:r>
              <a:rPr lang="en-US" sz="1600" dirty="0" smtClean="0"/>
              <a:t>1.0]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5884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5629870"/>
            <a:ext cx="35814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Change the HIV Test to every 3000 days and there is almost no benefit.  People don’t know their status.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[1.0, 0.0, 0.0],</a:t>
            </a:r>
          </a:p>
          <a:p>
            <a:r>
              <a:rPr lang="en-US" sz="1600" dirty="0" smtClean="0"/>
              <a:t>[0.0, 1.0, 0.0],</a:t>
            </a:r>
          </a:p>
          <a:p>
            <a:r>
              <a:rPr lang="en-US" sz="1600" dirty="0"/>
              <a:t>[0.0, </a:t>
            </a:r>
            <a:r>
              <a:rPr lang="en-US" sz="1600" dirty="0" smtClean="0"/>
              <a:t>0.0</a:t>
            </a:r>
            <a:r>
              <a:rPr lang="en-US" sz="1600" dirty="0"/>
              <a:t>, </a:t>
            </a:r>
            <a:r>
              <a:rPr lang="en-US" sz="1600" dirty="0" smtClean="0"/>
              <a:t>1.0]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440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0" y="5486400"/>
            <a:ext cx="3810000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Back to testing every 200 days but change the </a:t>
            </a:r>
            <a:r>
              <a:rPr lang="en-US" sz="1600" i="1" dirty="0" err="1" smtClean="0"/>
              <a:t>Probability_Received_Result</a:t>
            </a:r>
            <a:r>
              <a:rPr lang="en-US" sz="1600" i="1" dirty="0" smtClean="0"/>
              <a:t> from 1.0 to 0.5.  See that infection his higher than the first slide because people don’t know their status.</a:t>
            </a:r>
            <a:endParaRPr lang="en-US"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[1.0, 0.0, 0.0],</a:t>
            </a:r>
          </a:p>
          <a:p>
            <a:r>
              <a:rPr lang="en-US" sz="1600" dirty="0" smtClean="0"/>
              <a:t>[0.0, 1.0, 0.0],</a:t>
            </a:r>
          </a:p>
          <a:p>
            <a:r>
              <a:rPr lang="en-US" sz="1600" dirty="0"/>
              <a:t>[0.0, </a:t>
            </a:r>
            <a:r>
              <a:rPr lang="en-US" sz="1600" dirty="0" smtClean="0"/>
              <a:t>0.0</a:t>
            </a:r>
            <a:r>
              <a:rPr lang="en-US" sz="1600" dirty="0"/>
              <a:t>, </a:t>
            </a:r>
            <a:r>
              <a:rPr lang="en-US" sz="1600" dirty="0" smtClean="0"/>
              <a:t>1.0]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056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5486400"/>
            <a:ext cx="3657600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Back to HIV Testing every 200 days </a:t>
            </a:r>
            <a:r>
              <a:rPr lang="en-US" sz="1600" i="1" dirty="0"/>
              <a:t>and </a:t>
            </a:r>
            <a:r>
              <a:rPr lang="en-US" sz="1600" i="1" dirty="0" err="1" smtClean="0"/>
              <a:t>Probability_Received_Result</a:t>
            </a:r>
            <a:r>
              <a:rPr lang="en-US" sz="1600" i="1" dirty="0" smtClean="0"/>
              <a:t>=1.0, but allow for mixed relationships.  Slight increase in number of infections compared to 1’s on the diagonal.</a:t>
            </a:r>
            <a:endParaRPr lang="en-US" sz="1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[0.8, 0.1, 0.1],</a:t>
            </a:r>
          </a:p>
          <a:p>
            <a:r>
              <a:rPr lang="en-US" sz="1600" dirty="0" smtClean="0"/>
              <a:t>[0.1, 0.8, 0.1],</a:t>
            </a:r>
          </a:p>
          <a:p>
            <a:r>
              <a:rPr lang="en-US" sz="1600" dirty="0"/>
              <a:t>[</a:t>
            </a:r>
            <a:r>
              <a:rPr lang="en-US" sz="1600" dirty="0" smtClean="0"/>
              <a:t>0.1, 0.1, 0.8]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0293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5553670"/>
            <a:ext cx="35814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Not much change but we are not forcing the relationships that will cause the spread.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[0.7, 0.1, 0.2],</a:t>
            </a:r>
          </a:p>
          <a:p>
            <a:r>
              <a:rPr lang="en-US" sz="1600" dirty="0" smtClean="0"/>
              <a:t>[0.2, 0.7, 0.1],</a:t>
            </a:r>
          </a:p>
          <a:p>
            <a:r>
              <a:rPr lang="en-US" sz="1600" dirty="0"/>
              <a:t>[</a:t>
            </a:r>
            <a:r>
              <a:rPr lang="en-US" sz="1600" dirty="0" smtClean="0"/>
              <a:t>0.2, 0.1, 0.7]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46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 is All Types with No Groups</a:t>
            </a:r>
            <a:br>
              <a:rPr lang="en-US" dirty="0" smtClean="0"/>
            </a:br>
            <a:r>
              <a:rPr lang="en-US" dirty="0" smtClean="0"/>
              <a:t>Blue is All Types with Matrix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69203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[0.6, 0.1, 0.3],</a:t>
            </a:r>
          </a:p>
          <a:p>
            <a:r>
              <a:rPr lang="en-US" sz="1600" dirty="0" smtClean="0"/>
              <a:t>[0.3, 0.6, 0.1],</a:t>
            </a:r>
          </a:p>
          <a:p>
            <a:r>
              <a:rPr lang="en-US" sz="1600" dirty="0"/>
              <a:t>[</a:t>
            </a:r>
            <a:r>
              <a:rPr lang="en-US" sz="1600" dirty="0" smtClean="0"/>
              <a:t>0.3, 0.1, 0.6]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6431518"/>
            <a:ext cx="4114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Same deal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2793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7335</TotalTime>
  <Words>1023</Words>
  <Application>Microsoft Office PowerPoint</Application>
  <PresentationFormat>On-screen Show (4:3)</PresentationFormat>
  <Paragraphs>117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Assortivity HIV Tested Positive Status Example</vt:lpstr>
      <vt:lpstr>Form Relationships Based On  Tested Positive for HIV Status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Test Update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  <vt:lpstr>Red is All Types with No Groups Blue is All Types with Matrix</vt:lpstr>
    </vt:vector>
  </TitlesOfParts>
  <Company>Intellectual Ventures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Bridenbecker</dc:creator>
  <cp:lastModifiedBy>Dan Bridenbecker</cp:lastModifiedBy>
  <cp:revision>95</cp:revision>
  <dcterms:created xsi:type="dcterms:W3CDTF">2015-03-31T00:21:00Z</dcterms:created>
  <dcterms:modified xsi:type="dcterms:W3CDTF">2015-06-22T14:40:12Z</dcterms:modified>
</cp:coreProperties>
</file>